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297" r:id="rId19"/>
    <p:sldId id="298" r:id="rId20"/>
    <p:sldId id="302" r:id="rId21"/>
    <p:sldId id="301" r:id="rId22"/>
    <p:sldId id="300" r:id="rId23"/>
    <p:sldId id="306" r:id="rId24"/>
    <p:sldId id="305" r:id="rId25"/>
    <p:sldId id="303" r:id="rId26"/>
    <p:sldId id="307" r:id="rId27"/>
    <p:sldId id="294" r:id="rId28"/>
    <p:sldId id="308" r:id="rId29"/>
    <p:sldId id="311" r:id="rId30"/>
    <p:sldId id="312" r:id="rId31"/>
    <p:sldId id="309" r:id="rId32"/>
    <p:sldId id="310" r:id="rId33"/>
    <p:sldId id="277" r:id="rId34"/>
    <p:sldId id="278" r:id="rId35"/>
    <p:sldId id="279" r:id="rId36"/>
    <p:sldId id="281" r:id="rId37"/>
    <p:sldId id="282" r:id="rId38"/>
    <p:sldId id="283" r:id="rId39"/>
    <p:sldId id="284" r:id="rId40"/>
    <p:sldId id="287" r:id="rId41"/>
    <p:sldId id="285" r:id="rId42"/>
    <p:sldId id="286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181717"/>
    <a:srgbClr val="15210D"/>
    <a:srgbClr val="233616"/>
    <a:srgbClr val="1F4E79"/>
    <a:srgbClr val="5B9BD5"/>
    <a:srgbClr val="7F6000"/>
    <a:srgbClr val="FF3131"/>
    <a:srgbClr val="CC0000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2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ect">
            <a:avLst/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4B807D-79A9-4E9C-9170-C657DC3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0" y="1600254"/>
            <a:ext cx="6179564" cy="48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15935</TotalTime>
  <Words>275</Words>
  <Application>Microsoft Office PowerPoint</Application>
  <PresentationFormat>寬螢幕</PresentationFormat>
  <Paragraphs>127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242</cp:revision>
  <dcterms:created xsi:type="dcterms:W3CDTF">2016-12-17T21:27:02Z</dcterms:created>
  <dcterms:modified xsi:type="dcterms:W3CDTF">2017-07-12T16:58:20Z</dcterms:modified>
</cp:coreProperties>
</file>